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58" r:id="rId6"/>
    <p:sldId id="262" r:id="rId7"/>
  </p:sldIdLst>
  <p:sldSz cx="12192000" cy="6858000"/>
  <p:notesSz cx="6858000" cy="9144000"/>
  <p:embeddedFontLst>
    <p:embeddedFont>
      <p:font typeface="Bodoni MT" panose="02070603080606020203" pitchFamily="18" charset="0"/>
      <p:regular r:id="rId8"/>
      <p:bold r:id="rId9"/>
      <p:italic r:id="rId10"/>
      <p:boldItalic r:id="rId11"/>
    </p:embeddedFont>
    <p:embeddedFont>
      <p:font typeface="나눔스퀘어라운드 Bold" panose="020B0600000101010101" pitchFamily="50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8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B9C49-3C3F-474E-9022-4538ED78A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FB2289-CE23-433A-B0AB-4B3C4FE1A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1B16D-6D0B-42A3-8F16-BFA8870A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C8B87C-5BEB-4BD2-9C2D-0EB00F45C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F06B7-0BD5-419C-BC6A-20FD27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75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4AFCF-B242-4F84-80F8-ABA6672F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80E309-DCB3-4063-815B-1D058BBC7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9D2D37-8D01-4419-872A-2D63736A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1FE12F-9366-4611-9773-D26C0D68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1C25D-536D-4B69-A4D3-5649653B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45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2E1A6F-116E-4C2A-B2BC-D715B8064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830BC4-9AD5-4735-AA74-F9A5AE5BA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48455-7218-4776-A98F-BF872DECE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62328-061D-4BA0-8D0E-E80863AA3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6657B-6164-431B-BFD9-80CB5CED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5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25DD7-5FAD-4FED-9C9D-B9B440F9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289B3-98F0-4D50-8263-A410BA37F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2D34-69DD-4B77-B6FA-DE40DDCA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144234-8F8A-4005-88B7-82AEC456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F3AEE-EC1C-41D8-8D98-5AD41856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17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4A478-870F-4202-867B-69A9F847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1D47C-7C7F-4F4A-8C83-F7193E58F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AC5B9-932A-4D84-B102-87C74B497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A97091-F10B-4D3F-8F39-B6AAB881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138FC0-688C-486A-9378-F10FF606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3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DD6E6-C8BA-4797-A947-45F01FE8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4D486B-C2D3-4B4B-A9A1-F06F8D307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73EA8-5B42-4700-84F9-DDCE98C21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8158B3-8348-45CE-A2E9-AFFCB2674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299732-A49C-476F-A865-9011D5614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EF8112-AE75-4ED6-BA3B-19F12847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6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1B5D8-633B-4FDF-A484-371650E7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DA291-91D3-4001-8E18-CE5DEA9F3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3AE14-1DE4-424A-BFE9-9DFE321FE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6FF673-C836-416C-8EA6-2CA8B0072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394F11-6FC5-4CF0-8AEC-0632419A2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F95B2D-D624-42C8-92B9-D9331E10F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C4D847-C6FD-4278-BF7E-506A148F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1B67CB-6B3F-45F0-B880-54AB3C2F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3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9E961-4019-430E-9F5E-C2C55D8A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972BF7-EBB1-4CE6-855D-B1B1CD33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F58B70-C2EF-465E-836E-3445FF6A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5B0EB-3FD1-4154-88DB-E9D74E13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1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B7E44A-DF75-4F73-A63F-D044CE3B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09EB07-7E1F-40E8-A3E6-DE65AF2B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E316EC-9A28-40A3-ACF5-75E2A7B3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1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E24E2-15FF-40D4-99AE-45F9FE4D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02FCC-C982-4948-BF8C-08FDD37DD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FD492B-4FC7-41BC-9EDD-E5BB73051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8E249D-2618-4803-A1C5-CCCA3A91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84CEB1-C90F-4A99-BFF2-D370EAF3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05AB50-575A-404E-8A70-1661FA0C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7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2C969-32ED-4074-B8BF-8AD8428C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CC95E2-6EE9-4453-830F-9E05EAA33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540ADC-99B3-4B25-A697-3E79230F5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63E26E-C447-4585-B94D-F3FDE637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477B0F-0F1B-4F97-8310-BAD6895B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C62870-A7F4-479C-B943-CCB57226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1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3B085D-0BF4-42F8-94A6-FF9B2F25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A964D-DEC1-4A12-B236-BF38FC07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0E6E3-39C1-4C4C-8258-AAA1F7B0C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FB2E6-BE88-4A3C-B199-8A9D8758220D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D33BF2-D223-40EF-BFB5-5D92589D8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1DDC9-E68F-4D2B-B208-B2ACB11E2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9B7FB-9B86-4E4D-9970-64B2B9CD1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9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990DF2-9B5E-4EB2-B057-AC4FE2A6FAFC}"/>
              </a:ext>
            </a:extLst>
          </p:cNvPr>
          <p:cNvSpPr txBox="1"/>
          <p:nvPr/>
        </p:nvSpPr>
        <p:spPr>
          <a:xfrm>
            <a:off x="4494981" y="1859340"/>
            <a:ext cx="3202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Bodoni MT" panose="02070603080606020203" pitchFamily="18" charset="0"/>
              </a:rPr>
              <a:t>YAK</a:t>
            </a:r>
            <a:endParaRPr lang="ko-KR" altLang="en-US" sz="9600" dirty="0"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5C8AB-B350-4DE1-A0EA-E3549DFA269D}"/>
              </a:ext>
            </a:extLst>
          </p:cNvPr>
          <p:cNvSpPr txBox="1"/>
          <p:nvPr/>
        </p:nvSpPr>
        <p:spPr>
          <a:xfrm>
            <a:off x="4794200" y="4154750"/>
            <a:ext cx="2603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21611620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박재환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21712175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이현정</a:t>
            </a:r>
          </a:p>
        </p:txBody>
      </p:sp>
    </p:spTree>
    <p:extLst>
      <p:ext uri="{BB962C8B-B14F-4D97-AF65-F5344CB8AC3E}">
        <p14:creationId xmlns:p14="http://schemas.microsoft.com/office/powerpoint/2010/main" val="127651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29B852-28ED-44A2-BBFB-A2DAA032C731}"/>
              </a:ext>
            </a:extLst>
          </p:cNvPr>
          <p:cNvSpPr txBox="1"/>
          <p:nvPr/>
        </p:nvSpPr>
        <p:spPr>
          <a:xfrm>
            <a:off x="266333" y="284085"/>
            <a:ext cx="5078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Modeling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5AF936-1993-4E7E-A6AF-287AAC47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3" y="1119184"/>
            <a:ext cx="5555627" cy="4955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2DF934-CBA4-475B-8349-841E33519ABA}"/>
              </a:ext>
            </a:extLst>
          </p:cNvPr>
          <p:cNvSpPr txBox="1"/>
          <p:nvPr/>
        </p:nvSpPr>
        <p:spPr>
          <a:xfrm>
            <a:off x="6370041" y="1048623"/>
            <a:ext cx="5481647" cy="323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일에 구현 예정인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3d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초안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입니다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가로 세로 길이 약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90mm)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추가 모델링 예정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약통 서랍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케이스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세부 수치 조절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3FCD52-A4F8-42C2-A1B1-C3CEC64FC181}"/>
              </a:ext>
            </a:extLst>
          </p:cNvPr>
          <p:cNvSpPr/>
          <p:nvPr/>
        </p:nvSpPr>
        <p:spPr>
          <a:xfrm>
            <a:off x="1408672" y="2033921"/>
            <a:ext cx="1127464" cy="126284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번약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339201-8E24-4D58-B38B-146217759111}"/>
              </a:ext>
            </a:extLst>
          </p:cNvPr>
          <p:cNvSpPr/>
          <p:nvPr/>
        </p:nvSpPr>
        <p:spPr>
          <a:xfrm>
            <a:off x="3051584" y="2665346"/>
            <a:ext cx="1127464" cy="126284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번약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3A2784D-A44F-46D1-BE29-F06913F4304F}"/>
              </a:ext>
            </a:extLst>
          </p:cNvPr>
          <p:cNvCxnSpPr>
            <a:cxnSpLocks/>
          </p:cNvCxnSpPr>
          <p:nvPr/>
        </p:nvCxnSpPr>
        <p:spPr>
          <a:xfrm>
            <a:off x="2308194" y="2923908"/>
            <a:ext cx="0" cy="745724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81C3E1-42B2-49B1-AA00-4BE50840308F}"/>
              </a:ext>
            </a:extLst>
          </p:cNvPr>
          <p:cNvCxnSpPr>
            <a:cxnSpLocks/>
          </p:cNvCxnSpPr>
          <p:nvPr/>
        </p:nvCxnSpPr>
        <p:spPr>
          <a:xfrm>
            <a:off x="3410505" y="3096283"/>
            <a:ext cx="0" cy="745724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615E71-8CD1-456A-A1D4-0DB199810975}"/>
              </a:ext>
            </a:extLst>
          </p:cNvPr>
          <p:cNvSpPr txBox="1"/>
          <p:nvPr/>
        </p:nvSpPr>
        <p:spPr>
          <a:xfrm>
            <a:off x="2210154" y="3928195"/>
            <a:ext cx="93947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서랍</a:t>
            </a:r>
            <a:endParaRPr lang="en-US" altLang="ko-KR" sz="2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90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29B852-28ED-44A2-BBFB-A2DAA032C731}"/>
              </a:ext>
            </a:extLst>
          </p:cNvPr>
          <p:cNvSpPr txBox="1"/>
          <p:nvPr/>
        </p:nvSpPr>
        <p:spPr>
          <a:xfrm>
            <a:off x="266333" y="292963"/>
            <a:ext cx="2689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어플리케이션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C8096-B57F-4967-865D-62EF48D83B86}"/>
              </a:ext>
            </a:extLst>
          </p:cNvPr>
          <p:cNvSpPr txBox="1"/>
          <p:nvPr/>
        </p:nvSpPr>
        <p:spPr>
          <a:xfrm>
            <a:off x="0" y="1077793"/>
            <a:ext cx="5276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잠금 장치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서보모터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열림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닫힘 버튼 </a:t>
            </a:r>
          </a:p>
        </p:txBody>
      </p:sp>
      <p:pic>
        <p:nvPicPr>
          <p:cNvPr id="5" name="fd">
            <a:hlinkClick r:id="" action="ppaction://media"/>
            <a:extLst>
              <a:ext uri="{FF2B5EF4-FFF2-40B4-BE49-F238E27FC236}">
                <a16:creationId xmlns:a16="http://schemas.microsoft.com/office/drawing/2014/main" id="{ED0F5E38-0B21-4092-AFEC-0A4AB79D4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151755" y="571867"/>
            <a:ext cx="3262842" cy="5843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9A768A-D8BC-407B-BFDE-C972FBD7DA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5066" b="50517"/>
          <a:stretch/>
        </p:blipFill>
        <p:spPr>
          <a:xfrm>
            <a:off x="469991" y="1862394"/>
            <a:ext cx="3658126" cy="461490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2B53BED-3BC8-41ED-88E3-EFC542B5F560}"/>
              </a:ext>
            </a:extLst>
          </p:cNvPr>
          <p:cNvSpPr/>
          <p:nvPr/>
        </p:nvSpPr>
        <p:spPr>
          <a:xfrm>
            <a:off x="430281" y="5428003"/>
            <a:ext cx="1123312" cy="6486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82121-FE70-41C1-B2E0-1E1D11F186E6}"/>
              </a:ext>
            </a:extLst>
          </p:cNvPr>
          <p:cNvSpPr txBox="1"/>
          <p:nvPr/>
        </p:nvSpPr>
        <p:spPr>
          <a:xfrm>
            <a:off x="5492060" y="5237667"/>
            <a:ext cx="430355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누르면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서보모터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 회전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CLOSE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누르면 </a:t>
            </a:r>
            <a:r>
              <a:rPr lang="ko-KR" altLang="en-US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서보모터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-90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 회전</a:t>
            </a:r>
          </a:p>
        </p:txBody>
      </p:sp>
    </p:spTree>
    <p:extLst>
      <p:ext uri="{BB962C8B-B14F-4D97-AF65-F5344CB8AC3E}">
        <p14:creationId xmlns:p14="http://schemas.microsoft.com/office/powerpoint/2010/main" val="39695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29B852-28ED-44A2-BBFB-A2DAA032C731}"/>
              </a:ext>
            </a:extLst>
          </p:cNvPr>
          <p:cNvSpPr txBox="1"/>
          <p:nvPr/>
        </p:nvSpPr>
        <p:spPr>
          <a:xfrm>
            <a:off x="266333" y="292963"/>
            <a:ext cx="2689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어플리케이션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C8096-B57F-4967-865D-62EF48D83B86}"/>
              </a:ext>
            </a:extLst>
          </p:cNvPr>
          <p:cNvSpPr txBox="1"/>
          <p:nvPr/>
        </p:nvSpPr>
        <p:spPr>
          <a:xfrm>
            <a:off x="318118" y="1077793"/>
            <a:ext cx="5276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상단바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알람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8FA0A-EAC5-4F8A-A8B1-4B2F0D0261A2}"/>
              </a:ext>
            </a:extLst>
          </p:cNvPr>
          <p:cNvSpPr txBox="1"/>
          <p:nvPr/>
        </p:nvSpPr>
        <p:spPr>
          <a:xfrm>
            <a:off x="4002541" y="4879355"/>
            <a:ext cx="4186915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알람 설정한 시간과</a:t>
            </a: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현재 시간이 일치할 경우</a:t>
            </a: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상단바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알림과 스마트폰 진동이 울림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D6F5DE-636E-447D-A6ED-18969A879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5" b="62080"/>
          <a:stretch/>
        </p:blipFill>
        <p:spPr>
          <a:xfrm>
            <a:off x="3649173" y="1077793"/>
            <a:ext cx="4893652" cy="370725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3405F9C-076B-4C39-A4FE-65B3B7472588}"/>
              </a:ext>
            </a:extLst>
          </p:cNvPr>
          <p:cNvCxnSpPr/>
          <p:nvPr/>
        </p:nvCxnSpPr>
        <p:spPr>
          <a:xfrm>
            <a:off x="2778710" y="4252404"/>
            <a:ext cx="69817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17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29B852-28ED-44A2-BBFB-A2DAA032C731}"/>
              </a:ext>
            </a:extLst>
          </p:cNvPr>
          <p:cNvSpPr txBox="1"/>
          <p:nvPr/>
        </p:nvSpPr>
        <p:spPr>
          <a:xfrm>
            <a:off x="266333" y="292963"/>
            <a:ext cx="2689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 영상</a:t>
            </a:r>
          </a:p>
        </p:txBody>
      </p:sp>
      <p:pic>
        <p:nvPicPr>
          <p:cNvPr id="4" name="KakaoTalk_20200729_145913212">
            <a:hlinkClick r:id="" action="ppaction://media"/>
            <a:extLst>
              <a:ext uri="{FF2B5EF4-FFF2-40B4-BE49-F238E27FC236}">
                <a16:creationId xmlns:a16="http://schemas.microsoft.com/office/drawing/2014/main" id="{03EE5647-8735-4C6E-B640-A794E3C59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772" y="1024606"/>
            <a:ext cx="9278923" cy="52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1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29B852-28ED-44A2-BBFB-A2DAA032C731}"/>
              </a:ext>
            </a:extLst>
          </p:cNvPr>
          <p:cNvSpPr txBox="1"/>
          <p:nvPr/>
        </p:nvSpPr>
        <p:spPr>
          <a:xfrm>
            <a:off x="6955560" y="506917"/>
            <a:ext cx="196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노트북 설치</a:t>
            </a:r>
            <a:endParaRPr lang="en-US" altLang="ko-KR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DCE0F-C832-472B-8FF7-1A5AF2F8FA3D}"/>
              </a:ext>
            </a:extLst>
          </p:cNvPr>
          <p:cNvSpPr txBox="1"/>
          <p:nvPr/>
        </p:nvSpPr>
        <p:spPr>
          <a:xfrm>
            <a:off x="577051" y="1102991"/>
            <a:ext cx="5841856" cy="4207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3D Modeling 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최종 설계 및 프린트</a:t>
            </a: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약통 최종 구현 및 테스트</a:t>
            </a: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어플리케이션 디자인</a:t>
            </a: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테스트를 기반으로 보완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(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약 대신 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BB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탄 총알 사용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문서 작성 후 인공지능 공부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…</a:t>
            </a:r>
            <a:endParaRPr lang="ko-KR" altLang="en-US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05744D-DBC7-44F8-B302-D75B39918CAE}"/>
              </a:ext>
            </a:extLst>
          </p:cNvPr>
          <p:cNvSpPr txBox="1"/>
          <p:nvPr/>
        </p:nvSpPr>
        <p:spPr>
          <a:xfrm>
            <a:off x="6955560" y="1102991"/>
            <a:ext cx="4425613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윈도우 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10 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설치</a:t>
            </a: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크롬 설치</a:t>
            </a: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한글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2018 &amp; MS Office 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설치 완료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0365C-7B77-47D3-83C1-09EA80AA309C}"/>
              </a:ext>
            </a:extLst>
          </p:cNvPr>
          <p:cNvSpPr txBox="1"/>
          <p:nvPr/>
        </p:nvSpPr>
        <p:spPr>
          <a:xfrm>
            <a:off x="418733" y="445363"/>
            <a:ext cx="2689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추후 계획</a:t>
            </a:r>
            <a:endParaRPr lang="en-US" altLang="ko-KR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F4A668-F516-4F2B-B7B4-A741F674F404}"/>
              </a:ext>
            </a:extLst>
          </p:cNvPr>
          <p:cNvSpPr/>
          <p:nvPr/>
        </p:nvSpPr>
        <p:spPr>
          <a:xfrm>
            <a:off x="6603660" y="577048"/>
            <a:ext cx="54597" cy="57438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134</Words>
  <Application>Microsoft Office PowerPoint</Application>
  <PresentationFormat>와이드스크린</PresentationFormat>
  <Paragraphs>40</Paragraphs>
  <Slides>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Bodoni MT</vt:lpstr>
      <vt:lpstr>맑은 고딕</vt:lpstr>
      <vt:lpstr>Arial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박재환</dc:creator>
  <cp:lastModifiedBy>박재환</cp:lastModifiedBy>
  <cp:revision>22</cp:revision>
  <dcterms:created xsi:type="dcterms:W3CDTF">2020-07-14T08:21:41Z</dcterms:created>
  <dcterms:modified xsi:type="dcterms:W3CDTF">2020-07-30T06:52:42Z</dcterms:modified>
</cp:coreProperties>
</file>